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75" r:id="rId2"/>
    <p:sldId id="277" r:id="rId3"/>
    <p:sldId id="292" r:id="rId4"/>
    <p:sldId id="285" r:id="rId5"/>
    <p:sldId id="286" r:id="rId6"/>
    <p:sldId id="287" r:id="rId7"/>
    <p:sldId id="279" r:id="rId8"/>
    <p:sldId id="280" r:id="rId9"/>
    <p:sldId id="288" r:id="rId10"/>
    <p:sldId id="289" r:id="rId11"/>
    <p:sldId id="284" r:id="rId12"/>
    <p:sldId id="282" r:id="rId13"/>
    <p:sldId id="283" r:id="rId14"/>
    <p:sldId id="281" r:id="rId15"/>
    <p:sldId id="293" r:id="rId16"/>
    <p:sldId id="294" r:id="rId17"/>
    <p:sldId id="291" r:id="rId18"/>
    <p:sldId id="259" r:id="rId19"/>
    <p:sldId id="261" r:id="rId20"/>
    <p:sldId id="267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0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5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72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794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1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5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2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0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75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699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0082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1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3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1181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6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F0AA5-7F88-445B-97A1-DF97A29D85C4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38DD356-C41D-4112-8692-C4B9D0175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5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0526" y="1528354"/>
            <a:ext cx="8961120" cy="186798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Знакомство с профессией - Врач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366715" y="4323806"/>
            <a:ext cx="3528812" cy="823926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Разработала:</a:t>
            </a:r>
          </a:p>
          <a:p>
            <a:pPr algn="l"/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Цюжет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Н.В., 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9802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у каждого врача есть помощница -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МЕДСЕСТРА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она берёт анализы, ставит уколы, делает прививки. Она поможет ставить банки, мазать ссадины и ранки. Она лаской, добрым словом,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омогает быть здоровым.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амещающее содержимое 7" descr="вж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80105" y="2696165"/>
            <a:ext cx="3066852" cy="3881437"/>
          </a:xfrm>
          <a:prstGeom prst="rect">
            <a:avLst/>
          </a:prstGeom>
        </p:spPr>
      </p:pic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93" y="2696164"/>
            <a:ext cx="2716158" cy="388143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Врачи в стационарах делают сложные операции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 помощью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специальных инструментов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5745" y="1907177"/>
            <a:ext cx="4185623" cy="1541417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Этот доктор удалит мне легко аппендицит.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Скальпель – лучший его друг, кто же доктор тот?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Хирург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4024" y="3673822"/>
            <a:ext cx="4184650" cy="278976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surgical-instru_0526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94463" y="4077116"/>
            <a:ext cx="3686695" cy="224443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377766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Врачи  скорой помощи 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доставляют больных в стационары.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7" name="Содержимое 6" descr="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614" r="7716" b="26347"/>
          <a:stretch>
            <a:fillRect/>
          </a:stretch>
        </p:blipFill>
        <p:spPr>
          <a:xfrm>
            <a:off x="364354" y="2020062"/>
            <a:ext cx="4183062" cy="233368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8" name="Содержимое 7" descr="XXX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9525" y="2532062"/>
            <a:ext cx="4184650" cy="313848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 назначает лекарства – таблетки, мази, микстуры, которые помогают больным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683" y="1642511"/>
            <a:ext cx="2046164" cy="2545859"/>
          </a:xfrm>
          <a:prstGeom prst="rect">
            <a:avLst/>
          </a:prstGeom>
        </p:spPr>
      </p:pic>
      <p:pic>
        <p:nvPicPr>
          <p:cNvPr id="5" name="Рисунок 4" descr="таблетки.jpg"/>
          <p:cNvPicPr>
            <a:picLocks noChangeAspect="1"/>
          </p:cNvPicPr>
          <p:nvPr/>
        </p:nvPicPr>
        <p:blipFill>
          <a:blip r:embed="rId3" cstate="print"/>
          <a:srcRect l="12206" t="4851" r="9440" b="9051"/>
          <a:stretch>
            <a:fillRect/>
          </a:stretch>
        </p:blipFill>
        <p:spPr>
          <a:xfrm>
            <a:off x="4907537" y="1799266"/>
            <a:ext cx="2164631" cy="2088232"/>
          </a:xfrm>
          <a:prstGeom prst="rect">
            <a:avLst/>
          </a:prstGeom>
        </p:spPr>
      </p:pic>
      <p:pic>
        <p:nvPicPr>
          <p:cNvPr id="6" name="Рисунок 5" descr="eritromicinovaya-maz-1.jpg"/>
          <p:cNvPicPr>
            <a:picLocks noChangeAspect="1"/>
          </p:cNvPicPr>
          <p:nvPr/>
        </p:nvPicPr>
        <p:blipFill>
          <a:blip r:embed="rId4" cstate="print"/>
          <a:srcRect l="5901" t="19550" r="6951" b="25850"/>
          <a:stretch>
            <a:fillRect/>
          </a:stretch>
        </p:blipFill>
        <p:spPr>
          <a:xfrm>
            <a:off x="2438859" y="4842385"/>
            <a:ext cx="2736304" cy="1714311"/>
          </a:xfrm>
          <a:prstGeom prst="rect">
            <a:avLst/>
          </a:prstGeom>
        </p:spPr>
      </p:pic>
      <p:pic>
        <p:nvPicPr>
          <p:cNvPr id="7" name="Рисунок 6" descr="ю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7329" y="2994153"/>
            <a:ext cx="1725317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Что помогает врачу в работе?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424417"/>
            <a:ext cx="4184650" cy="3353778"/>
          </a:xfrm>
          <a:prstGeom prst="rect">
            <a:avLst/>
          </a:prstGeom>
        </p:spPr>
      </p:pic>
      <p:pic>
        <p:nvPicPr>
          <p:cNvPr id="7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Выбери инструменты врача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10" y="1619794"/>
            <a:ext cx="2576648" cy="2520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1" y="4591874"/>
            <a:ext cx="3246120" cy="1823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56" y="1723895"/>
            <a:ext cx="1819304" cy="2233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82" y="4394200"/>
            <a:ext cx="2900647" cy="246380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48" y="3652547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447" y="583474"/>
            <a:ext cx="3174273" cy="2995749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чего нужны: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-шприц,</a:t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-бинт,</a:t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-вата, </a:t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-шпатель, </a:t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-фонендоскоп,</a:t>
            </a:r>
            <a:b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-градусник?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4" y="4001831"/>
            <a:ext cx="2056311" cy="20563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1" y="2830199"/>
            <a:ext cx="2300446" cy="2300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62" y="558429"/>
            <a:ext cx="2176191" cy="2176191"/>
          </a:xfrm>
          <a:prstGeom prst="rect">
            <a:avLst/>
          </a:prstGeom>
        </p:spPr>
      </p:pic>
      <p:pic>
        <p:nvPicPr>
          <p:cNvPr id="10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69" y="5146766"/>
            <a:ext cx="2507440" cy="15244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4054114"/>
            <a:ext cx="2585620" cy="21742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60" y="470263"/>
            <a:ext cx="2768599" cy="2570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77334" y="609600"/>
            <a:ext cx="4260426" cy="8273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Рабочая одежда врача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160588"/>
            <a:ext cx="4183063" cy="38814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1823800"/>
            <a:ext cx="4990011" cy="4661668"/>
          </a:xfrm>
          <a:prstGeom prst="rect">
            <a:avLst/>
          </a:prstGeom>
        </p:spPr>
      </p:pic>
      <p:pic>
        <p:nvPicPr>
          <p:cNvPr id="10" name="Picture 2" descr="http://wms.hpcc.kpi.ua/_product/8/7780/full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996" y="1387567"/>
            <a:ext cx="3490697" cy="1757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2744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Если вы заболели и не можете добраться до больницы, можно вызвать скорую помощь, позвонив по номеру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«112»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4" y="2534194"/>
            <a:ext cx="4089400" cy="2773612"/>
          </a:xfrm>
          <a:prstGeom prst="rect">
            <a:avLst/>
          </a:prstGeom>
        </p:spPr>
      </p:pic>
      <p:pic>
        <p:nvPicPr>
          <p:cNvPr id="9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84" y="2160588"/>
            <a:ext cx="3894332" cy="3881437"/>
          </a:xfrm>
        </p:spPr>
      </p:pic>
    </p:spTree>
    <p:extLst>
      <p:ext uri="{BB962C8B-B14F-4D97-AF65-F5344CB8AC3E}">
        <p14:creationId xmlns:p14="http://schemas.microsoft.com/office/powerpoint/2010/main" val="474470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14363"/>
            <a:ext cx="7812088" cy="398303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0080" y="1554480"/>
            <a:ext cx="7956233" cy="301752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–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ценность и богатство,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Здоровьем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людям надо дорожить!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Есть правильно и спортом заниматься,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закалятся, и с зарядкою дружить.</a:t>
            </a:r>
            <a:r>
              <a:rPr lang="ru-RU" b="1" dirty="0" smtClean="0">
                <a:solidFill>
                  <a:schemeClr val="tx2"/>
                </a:solidFill>
                <a:latin typeface="Helvetica Neue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Helvetica Neue"/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744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154" y="609600"/>
            <a:ext cx="7302909" cy="5151120"/>
          </a:xfrm>
        </p:spPr>
        <p:txBody>
          <a:bodyPr>
            <a:noAutofit/>
          </a:bodyPr>
          <a:lstStyle/>
          <a:p>
            <a:pPr algn="ctr" fontAlgn="base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кто-то занеможет,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немедленно поможет.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сироп, зеленка, йод.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Голова болит? Живот?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Хочешь градусник? Таблетки?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Нет, болеть не стоит, детки.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же заболел? Не плачь!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Вмиг тебе поможет...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4781550"/>
            <a:ext cx="8596313" cy="1260475"/>
          </a:xfrm>
        </p:spPr>
        <p:txBody>
          <a:bodyPr/>
          <a:lstStyle/>
          <a:p>
            <a:pPr fontAlgn="base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158343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Заботливые руки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белые халаты – 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любое время суток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Врачи спешат куда – то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взрослые и дети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Прекрасно понимают: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Профессии на свете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Важнее не бывает!</a:t>
            </a:r>
            <a:b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3503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2142308"/>
            <a:ext cx="8596668" cy="181573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740069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894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Профессия врача  -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одна из самых благородных, гуманных и самых необходимых. Врачи – очень умные и добрые люди, они много знают про каждую болезнь, про каждое лекарство. Они помогают людям которые заболели.</a:t>
            </a:r>
            <a:endParaRPr lang="ru-RU" sz="2400" b="1" dirty="0"/>
          </a:p>
        </p:txBody>
      </p:sp>
      <p:pic>
        <p:nvPicPr>
          <p:cNvPr id="4" name="Содержимое 5" descr="врачи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0621" y="2704012"/>
            <a:ext cx="5822156" cy="369071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Первым выдающимся врачом древности был Гиппократ.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Врачи до сих пор произносят профессиональную клятву – </a:t>
            </a:r>
            <a:r>
              <a:rPr lang="ru-RU" sz="24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клятву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Гиппократа и этим признают важность своей работы и то, что всегда и везде должны помогать людям.</a:t>
            </a:r>
            <a:endParaRPr lang="ru-RU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ариса\Downloads\_SA0lNOG-L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7734" y="2656977"/>
            <a:ext cx="3881437" cy="3881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460" y="570412"/>
            <a:ext cx="8596668" cy="18070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Врачи работают в поликлиниках, больницах,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санаториях, на скорой помощи.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медицине много специальностей.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081" t="10811" r="4730" b="16216"/>
          <a:stretch>
            <a:fillRect/>
          </a:stretch>
        </p:blipFill>
        <p:spPr>
          <a:xfrm>
            <a:off x="535577" y="3270103"/>
            <a:ext cx="3696789" cy="2906323"/>
          </a:xfrm>
          <a:prstGeom prst="rect">
            <a:avLst/>
          </a:prstGeom>
        </p:spPr>
      </p:pic>
      <p:pic>
        <p:nvPicPr>
          <p:cNvPr id="9" name="Содержимое 8" descr="1266637433611701_2c2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64033" y="2590744"/>
            <a:ext cx="4210595" cy="294790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универсальные врачи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75745" y="1711235"/>
            <a:ext cx="4185623" cy="5747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врач - педиатр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088383" y="2495005"/>
            <a:ext cx="4185618" cy="53557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Взрослый врач - терапевт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3" descr="дети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7087" y="2562051"/>
            <a:ext cx="4184650" cy="238877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2" name="Содержимое 4" descr="взрослы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87938" y="3327333"/>
            <a:ext cx="4186237" cy="28557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63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врачи – специалисты, которые лечат конкретные органы человека.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288167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конфеток много ел,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Вот мой зубик заболел.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мне делать, как мне быть?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Нужно зубик подлечить. 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Зубик мой мне очень дорог, помоги мне 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СТОМАТОЛОГ!</a:t>
            </a:r>
          </a:p>
          <a:p>
            <a:endParaRPr lang="ru-RU" dirty="0"/>
          </a:p>
        </p:txBody>
      </p:sp>
      <p:pic>
        <p:nvPicPr>
          <p:cNvPr id="7" name="Picture 2" descr="C:\Users\Лариса\Desktop\ВРАЧИ\i (4)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525" y="2645776"/>
            <a:ext cx="4184650" cy="2911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938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Глазки наши сбережёт, капельки для глаз найдет. По глазам специалист. Добрый доктор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ОКУЛИСТ.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89970" y="1737359"/>
            <a:ext cx="4184034" cy="19071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зрение упало,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окулисту приходи!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 поможет вам немало</a:t>
            </a:r>
            <a:b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Глаз болезни превзойти!</a:t>
            </a:r>
          </a:p>
          <a:p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7" name="Picture 2" descr="C:\Users\Лариса\Desktop\ВРАЧИ\01a9d229ea3b0bc26e5fd03559efa99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2697" y="1740301"/>
            <a:ext cx="4183062" cy="2788708"/>
          </a:xfrm>
          <a:prstGeom prst="rect">
            <a:avLst/>
          </a:prstGeom>
          <a:noFill/>
        </p:spPr>
      </p:pic>
      <p:pic>
        <p:nvPicPr>
          <p:cNvPr id="8" name="Содержимое 4" descr="298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137" y="3796909"/>
            <a:ext cx="4176464" cy="281493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93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Ухо, горло, нос — проблема  в части тела завелась?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ЛОР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тебе поможет смело.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" name="Изображение 2" descr="i9YTM7I0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9303" y="2068460"/>
            <a:ext cx="4183062" cy="3151293"/>
          </a:xfrm>
          <a:prstGeom prst="rect">
            <a:avLst/>
          </a:prstGeom>
        </p:spPr>
      </p:pic>
      <p:pic>
        <p:nvPicPr>
          <p:cNvPr id="11" name="Замещающее содержимое 7" descr="service13-content01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11593" y="3259072"/>
            <a:ext cx="4184650" cy="262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306</Words>
  <Application>Microsoft Office PowerPoint</Application>
  <PresentationFormat>Произвольный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Знакомство с профессией - Врач</vt:lpstr>
      <vt:lpstr>  Если кто-то занеможет, Он немедленно поможет. Есть сироп, зеленка, йод. Голова болит? Живот? Хочешь градусник? Таблетки? Нет, болеть не стоит, детки. Все же заболел? Не плачь! Вмиг тебе поможет...  Врач</vt:lpstr>
      <vt:lpstr>Профессия врача  - одна из самых благородных, гуманных и самых необходимых. Врачи – очень умные и добрые люди, они много знают про каждую болезнь, про каждое лекарство. Они помогают людям которые заболели.</vt:lpstr>
      <vt:lpstr>Первым выдающимся врачом древности был Гиппократ. Врачи до сих пор произносят профессиональную клятву – клятву Гиппократа и этим признают важность своей работы и то, что всегда и везде должны помогать людям.</vt:lpstr>
      <vt:lpstr>Врачи работают в поликлиниках, больницах,  санаториях, на скорой помощи.  В медицине много специальностей. </vt:lpstr>
      <vt:lpstr>Есть универсальные врачи </vt:lpstr>
      <vt:lpstr>Есть врачи – специалисты, которые лечат конкретные органы человека. </vt:lpstr>
      <vt:lpstr>Глазки наши сбережёт, капельки для глаз найдет. По глазам специалист. Добрый доктор – ОКУЛИСТ.</vt:lpstr>
      <vt:lpstr> Ухо, горло, нос — проблема  в части тела завелась? ЛОР тебе поможет смело. </vt:lpstr>
      <vt:lpstr>И у каждого врача есть помощница - МЕДСЕСТРА она берёт анализы, ставит уколы, делает прививки. Она поможет ставить банки, мазать ссадины и ранки. Она лаской, добрым словом, помогает быть здоровым.</vt:lpstr>
      <vt:lpstr>Врачи в стационарах делают сложные операции  с помощью  специальных инструментов</vt:lpstr>
      <vt:lpstr>Врачи  скорой помощи  доставляют больных в стационары.</vt:lpstr>
      <vt:lpstr>Врач назначает лекарства – таблетки, мази, микстуры, которые помогают больным</vt:lpstr>
      <vt:lpstr>Что помогает врачу в работе? </vt:lpstr>
      <vt:lpstr>Выбери инструменты врача </vt:lpstr>
      <vt:lpstr>Для чего нужны: -шприц, -бинт,  -вата,  -шпатель,  -фонендоскоп,  -градусник? </vt:lpstr>
      <vt:lpstr>Рабочая одежда врача </vt:lpstr>
      <vt:lpstr>Если вы заболели и не можете добраться до больницы, можно вызвать скорую помощь, позвонив по номеру  «112»  </vt:lpstr>
      <vt:lpstr>Здоровье – это ценность и богатство, Здоровьем людям надо дорожить! Есть правильно и спортом заниматься, И закалятся, и с зарядкою дружить. </vt:lpstr>
      <vt:lpstr>Заботливые руки И белые халаты –  В любое время суток Врачи спешат куда – то И взрослые и дети Прекрасно понимают: Профессии на свете Важнее не бывает! </vt:lpstr>
      <vt:lpstr>Спасибо 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 в группе раннего возраста «Капитошка»</dc:title>
  <dc:creator>Иван</dc:creator>
  <cp:lastModifiedBy>Windows User</cp:lastModifiedBy>
  <cp:revision>60</cp:revision>
  <dcterms:created xsi:type="dcterms:W3CDTF">2022-05-23T20:57:31Z</dcterms:created>
  <dcterms:modified xsi:type="dcterms:W3CDTF">2025-04-02T09:06:41Z</dcterms:modified>
</cp:coreProperties>
</file>